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58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50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784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7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96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94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4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1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2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9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9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58F46-DDC6-4086-9339-FC62B3E2FC7E}" type="datetimeFigureOut">
              <a:rPr lang="en-US" smtClean="0"/>
              <a:t>8/14/2022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EFC86-8BC7-4731-8FCC-0450A4EA9B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9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m/" TargetMode="External"/><Relationship Id="rId2" Type="http://schemas.openxmlformats.org/officeDocument/2006/relationships/hyperlink" Target="http://www.youtube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8.gif"/><Relationship Id="rId4" Type="http://schemas.openxmlformats.org/officeDocument/2006/relationships/hyperlink" Target="http://www.gadoe.org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COFER’S WEEK AT A GLANCE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Week of </a:t>
            </a:r>
            <a:r>
              <a:rPr lang="en-US" b="1" dirty="0" smtClean="0"/>
              <a:t>8</a:t>
            </a:r>
            <a:r>
              <a:rPr lang="en-US" b="1" dirty="0" smtClean="0"/>
              <a:t>/15</a:t>
            </a:r>
            <a:endParaRPr lang="en-US" b="1" dirty="0" smtClean="0"/>
          </a:p>
          <a:p>
            <a:r>
              <a:rPr lang="en-US" b="1" dirty="0" smtClean="0"/>
              <a:t>FMR and ADV. FMR (Draft)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430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896" y="210502"/>
            <a:ext cx="2828120" cy="28281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Monday’s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r>
              <a:rPr lang="en-US" dirty="0" smtClean="0"/>
              <a:t>Opening (10-15) </a:t>
            </a:r>
            <a:r>
              <a:rPr lang="en-US" dirty="0" smtClean="0"/>
              <a:t> Opening Video on self image.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 </a:t>
            </a:r>
            <a:r>
              <a:rPr lang="en-US" dirty="0" smtClean="0"/>
              <a:t>Self Image discussion/Activity on Self-Image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</a:t>
            </a:r>
            <a:r>
              <a:rPr lang="en-US" dirty="0" smtClean="0"/>
              <a:t>Exit listening to self-image selections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Tuesday’s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</a:t>
            </a:r>
            <a:r>
              <a:rPr lang="en-US" dirty="0" smtClean="0"/>
              <a:t>Current Event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Personal Style-defined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Review for tomorrow’s topic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8979" y="0"/>
            <a:ext cx="2483021" cy="246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3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059" y="126840"/>
            <a:ext cx="2803941" cy="39462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Watch it Wednesday’s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Explanation of Watch It Wednesday</a:t>
            </a:r>
          </a:p>
          <a:p>
            <a:pPr marL="0" indent="0">
              <a:buNone/>
            </a:pPr>
            <a:r>
              <a:rPr lang="en-US" dirty="0" smtClean="0"/>
              <a:t>Work Session (20-25</a:t>
            </a:r>
            <a:r>
              <a:rPr lang="en-US" dirty="0" smtClean="0"/>
              <a:t>) Sneaker Shopping video or Discussion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Student feedback on videos before exiting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470" y="0"/>
            <a:ext cx="4820529" cy="5315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Thursday’s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Fashion Video and discussion </a:t>
            </a:r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Activity on </a:t>
            </a:r>
            <a:r>
              <a:rPr lang="en-US" dirty="0" smtClean="0"/>
              <a:t>Customer Service/Personal Style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Review  for tomorrow’s topic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8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MKT-FMRE-1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Demonstrate employability skills required by business and industry.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1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1.1 Communicate effectively through writing, speaking, listening, reading, and interpersonal abilities.</a:t>
            </a:r>
            <a:endParaRPr lang="en-US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Friday’s Agenda</a:t>
            </a:r>
          </a:p>
          <a:p>
            <a:pPr marL="0" indent="0">
              <a:buNone/>
            </a:pPr>
            <a:r>
              <a:rPr lang="en-US" dirty="0" smtClean="0"/>
              <a:t>Learning Target: </a:t>
            </a:r>
            <a:r>
              <a:rPr lang="en-US" dirty="0"/>
              <a:t>I can communicate effectively through writing, speaking, listening, reading and interpersonal abilities.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Opening (10-15) Explanation and Expectations of Fashion  Friday and DECA </a:t>
            </a:r>
            <a:r>
              <a:rPr lang="en-US" dirty="0" smtClean="0"/>
              <a:t>Friday, Expectations for </a:t>
            </a:r>
            <a:r>
              <a:rPr lang="en-US" smtClean="0"/>
              <a:t>Ice Breakers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Work Session (20-25)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DECA  Membership </a:t>
            </a:r>
            <a:r>
              <a:rPr lang="en-US" dirty="0" smtClean="0"/>
              <a:t>Briefing, Ice Breaker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Closing: Fill out DECA interest form before leaving.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4869" y="71689"/>
            <a:ext cx="2269729" cy="2269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17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1.1 Communicate effectively through writing, speaking, listening, reading, and interpersonal abilities.</a:t>
            </a:r>
          </a:p>
          <a:p>
            <a:r>
              <a:rPr lang="en-US" dirty="0"/>
              <a:t>1.3 Exhibit critical thinking and problem solving skills to locate, analyze and apply information in career planning and employment situations.</a:t>
            </a:r>
          </a:p>
          <a:p>
            <a:r>
              <a:rPr lang="en-US" dirty="0"/>
              <a:t>1.4 Model work readiness traits required for success in the workplace including integrity, honesty, accountability, punctuality, time management, and respect for diversity.</a:t>
            </a:r>
          </a:p>
          <a:p>
            <a:r>
              <a:rPr lang="en-US" dirty="0"/>
              <a:t>1.6 Present a professional image through appearance, behavior and language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070" y="3968"/>
            <a:ext cx="1504950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199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www.youtube.com</a:t>
            </a:r>
            <a:endParaRPr lang="en-US" dirty="0" smtClean="0"/>
          </a:p>
          <a:p>
            <a:r>
              <a:rPr lang="en-US" dirty="0" smtClean="0"/>
              <a:t>GLENCO Marketing Book</a:t>
            </a:r>
          </a:p>
          <a:p>
            <a:r>
              <a:rPr lang="en-US" dirty="0" smtClean="0"/>
              <a:t>Vogue Magazine</a:t>
            </a:r>
          </a:p>
          <a:p>
            <a:r>
              <a:rPr lang="en-US" dirty="0" smtClean="0">
                <a:hlinkClick r:id="rId3"/>
              </a:rPr>
              <a:t>www.amazon.com</a:t>
            </a:r>
            <a:endParaRPr lang="en-US" dirty="0" smtClean="0"/>
          </a:p>
          <a:p>
            <a:r>
              <a:rPr lang="en-US" dirty="0" smtClean="0"/>
              <a:t>GMEA</a:t>
            </a:r>
          </a:p>
          <a:p>
            <a:r>
              <a:rPr lang="en-US" dirty="0" smtClean="0"/>
              <a:t>FMR RCSS Curriculum Map</a:t>
            </a:r>
          </a:p>
          <a:p>
            <a:r>
              <a:rPr lang="en-US" dirty="0" smtClean="0">
                <a:hlinkClick r:id="rId4"/>
              </a:rPr>
              <a:t>www.gadoe.org</a:t>
            </a:r>
            <a:endParaRPr lang="en-US" dirty="0" smtClean="0"/>
          </a:p>
          <a:p>
            <a:r>
              <a:rPr lang="en-US" dirty="0" err="1" smtClean="0"/>
              <a:t>Nocti</a:t>
            </a:r>
            <a:r>
              <a:rPr lang="en-US" dirty="0" smtClean="0"/>
              <a:t> Pathway Study Guides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1237" y="3424237"/>
            <a:ext cx="9525" cy="9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3782" y="0"/>
            <a:ext cx="4388218" cy="5971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8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I identify what I need to complete my pathway?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What are the qualifications to become a pathway completer?</a:t>
            </a:r>
          </a:p>
          <a:p>
            <a:r>
              <a:rPr lang="en-US" dirty="0" smtClean="0"/>
              <a:t>How does DECA relate to the Marketing classes</a:t>
            </a:r>
          </a:p>
          <a:p>
            <a:r>
              <a:rPr lang="en-US" dirty="0" smtClean="0"/>
              <a:t>What are the expectations for student-led current event discussions during the opening?</a:t>
            </a:r>
          </a:p>
          <a:p>
            <a:r>
              <a:rPr lang="en-US" dirty="0" smtClean="0"/>
              <a:t>Minor grades and </a:t>
            </a:r>
            <a:r>
              <a:rPr lang="en-US" smtClean="0"/>
              <a:t>Major grades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74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550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COFER’S WEEK AT A GLANCE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MKT-FMRE-1 Demonstrate employability skills required by business and industry. 1.1 Communicate effectively through writing, speaking, listening, reading, and interpersonal abilities.</vt:lpstr>
      <vt:lpstr>Additional Standards</vt:lpstr>
      <vt:lpstr>Resources</vt:lpstr>
      <vt:lpstr>Criteria For Success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Cofer, Keidrian</dc:creator>
  <cp:lastModifiedBy>Cofer, Keidrian</cp:lastModifiedBy>
  <cp:revision>12</cp:revision>
  <dcterms:created xsi:type="dcterms:W3CDTF">2022-08-03T01:45:08Z</dcterms:created>
  <dcterms:modified xsi:type="dcterms:W3CDTF">2022-08-15T00:25:52Z</dcterms:modified>
</cp:coreProperties>
</file>